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0" r:id="rId11"/>
    <p:sldId id="26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E6FFA-06A9-4AE6-9E11-FA55BB7667A2}" type="datetimeFigureOut">
              <a:rPr lang="nl-NL" smtClean="0"/>
              <a:t>18-9-2008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937A6-C049-43EC-8EEE-16B14624B07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8.jpg@01C8F2E7.F374949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WOW!!!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THIS is </a:t>
            </a:r>
            <a:r>
              <a:rPr lang="nl-NL" b="1" dirty="0" err="1"/>
              <a:t>really</a:t>
            </a:r>
            <a:r>
              <a:rPr lang="nl-NL" b="1" dirty="0"/>
              <a:t> </a:t>
            </a:r>
            <a:r>
              <a:rPr lang="nl-NL" b="1" dirty="0" err="1"/>
              <a:t>fascinating</a:t>
            </a:r>
            <a:r>
              <a:rPr lang="nl-NL" b="1" dirty="0"/>
              <a:t> - </a:t>
            </a:r>
            <a:r>
              <a:rPr lang="nl-NL" b="1" dirty="0" err="1"/>
              <a:t>it's</a:t>
            </a:r>
            <a:r>
              <a:rPr lang="nl-NL" b="1" dirty="0"/>
              <a:t> </a:t>
            </a:r>
            <a:r>
              <a:rPr lang="nl-NL" b="1" dirty="0" err="1"/>
              <a:t>rather</a:t>
            </a:r>
            <a:r>
              <a:rPr lang="nl-NL" b="1" dirty="0"/>
              <a:t> </a:t>
            </a:r>
            <a:r>
              <a:rPr lang="nl-NL" b="1" dirty="0" err="1"/>
              <a:t>dazzling</a:t>
            </a:r>
            <a:r>
              <a:rPr lang="nl-NL" b="1" dirty="0"/>
              <a:t> to </a:t>
            </a:r>
            <a:r>
              <a:rPr lang="nl-NL" b="1" dirty="0" err="1"/>
              <a:t>see</a:t>
            </a:r>
            <a:r>
              <a:rPr lang="nl-NL" b="1" dirty="0"/>
              <a:t> </a:t>
            </a:r>
            <a:r>
              <a:rPr lang="nl-NL" b="1" dirty="0" err="1"/>
              <a:t>it</a:t>
            </a:r>
            <a:r>
              <a:rPr lang="nl-NL" b="1" dirty="0"/>
              <a:t> </a:t>
            </a:r>
            <a:r>
              <a:rPr lang="nl-NL" b="1" dirty="0" err="1"/>
              <a:t>presented</a:t>
            </a:r>
            <a:r>
              <a:rPr lang="nl-NL" b="1" dirty="0"/>
              <a:t> </a:t>
            </a:r>
            <a:r>
              <a:rPr lang="nl-NL" b="1" dirty="0" err="1"/>
              <a:t>this</a:t>
            </a:r>
            <a:r>
              <a:rPr lang="nl-NL" b="1" dirty="0"/>
              <a:t> </a:t>
            </a:r>
            <a:r>
              <a:rPr lang="nl-NL" b="1" dirty="0" err="1"/>
              <a:t>way</a:t>
            </a:r>
            <a:r>
              <a:rPr lang="nl-NL" b="1" dirty="0"/>
              <a:t>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cid:image008.jpg@01C8F2E7.F3749490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-76200" y="0"/>
            <a:ext cx="9220200" cy="9267825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214282" y="714356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dirty="0">
                <a:solidFill>
                  <a:schemeClr val="bg1"/>
                </a:solidFill>
              </a:rPr>
              <a:t/>
            </a:r>
            <a:br>
              <a:rPr lang="nl-NL" sz="3600" dirty="0">
                <a:solidFill>
                  <a:schemeClr val="bg1"/>
                </a:solidFill>
              </a:rPr>
            </a:br>
            <a:r>
              <a:rPr lang="nl-NL" sz="3600" dirty="0">
                <a:solidFill>
                  <a:schemeClr val="bg1"/>
                </a:solidFill>
              </a:rPr>
              <a:t>BELOW IS A CLOSE UP OF ONE OF THE DARKEST REGIONS OF THE </a:t>
            </a:r>
            <a:br>
              <a:rPr lang="nl-NL" sz="3600" dirty="0">
                <a:solidFill>
                  <a:schemeClr val="bg1"/>
                </a:solidFill>
              </a:rPr>
            </a:br>
            <a:r>
              <a:rPr lang="nl-NL" sz="3600" dirty="0">
                <a:solidFill>
                  <a:schemeClr val="bg1"/>
                </a:solidFill>
              </a:rPr>
              <a:t>PHOTO ABOVE.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6226196"/>
          </a:xfrm>
        </p:spPr>
        <p:txBody>
          <a:bodyPr>
            <a:normAutofit fontScale="90000"/>
          </a:bodyPr>
          <a:lstStyle/>
          <a:p>
            <a:r>
              <a:rPr lang="nl-NL" sz="3600" u="sng" dirty="0" smtClean="0"/>
              <a:t>HUMBLING</a:t>
            </a:r>
            <a:r>
              <a:rPr lang="nl-NL" sz="3600" u="sng" dirty="0"/>
              <a:t>, </a:t>
            </a:r>
            <a:r>
              <a:rPr lang="nl-NL" sz="3600" u="sng" dirty="0" smtClean="0"/>
              <a:t>ISN'T </a:t>
            </a:r>
            <a:r>
              <a:rPr lang="nl-NL" sz="3600" u="sng" dirty="0"/>
              <a:t>IT</a:t>
            </a:r>
            <a:r>
              <a:rPr lang="nl-NL" sz="3600" u="sng" dirty="0" smtClean="0"/>
              <a:t>?</a:t>
            </a:r>
            <a:br>
              <a:rPr lang="nl-NL" sz="3600" u="sng" dirty="0" smtClean="0"/>
            </a:br>
            <a:r>
              <a:rPr lang="nl-NL" sz="3600" dirty="0"/>
              <a:t/>
            </a:r>
            <a:br>
              <a:rPr lang="nl-NL" sz="3600" dirty="0"/>
            </a:br>
            <a:r>
              <a:rPr lang="nl-NL" sz="3600" dirty="0" smtClean="0"/>
              <a:t>And </a:t>
            </a:r>
            <a:r>
              <a:rPr lang="nl-NL" sz="3600" dirty="0" err="1" smtClean="0"/>
              <a:t>Yet</a:t>
            </a:r>
            <a:r>
              <a:rPr lang="nl-NL" sz="3600" dirty="0"/>
              <a:t>, </a:t>
            </a:r>
            <a:r>
              <a:rPr lang="nl-NL" sz="3600" dirty="0" err="1" smtClean="0"/>
              <a:t>Someone</a:t>
            </a:r>
            <a:r>
              <a:rPr lang="nl-NL" sz="3600" dirty="0" smtClean="0"/>
              <a:t> </a:t>
            </a:r>
            <a:r>
              <a:rPr lang="nl-NL" sz="3600" dirty="0" err="1" smtClean="0"/>
              <a:t>Knows</a:t>
            </a:r>
            <a:r>
              <a:rPr lang="nl-NL" sz="3600" dirty="0" smtClean="0"/>
              <a:t> </a:t>
            </a:r>
            <a:r>
              <a:rPr lang="nl-NL" sz="3600" dirty="0" err="1"/>
              <a:t>how</a:t>
            </a:r>
            <a:r>
              <a:rPr lang="nl-NL" sz="3600" dirty="0"/>
              <a:t> </a:t>
            </a:r>
            <a:r>
              <a:rPr lang="nl-NL" sz="3600" dirty="0" err="1"/>
              <a:t>many</a:t>
            </a:r>
            <a:r>
              <a:rPr lang="nl-NL" sz="3600" dirty="0"/>
              <a:t> </a:t>
            </a:r>
            <a:r>
              <a:rPr lang="nl-NL" sz="3600" dirty="0" err="1"/>
              <a:t>hairs</a:t>
            </a:r>
            <a:r>
              <a:rPr lang="nl-NL" sz="3600" dirty="0"/>
              <a:t> are </a:t>
            </a:r>
            <a:r>
              <a:rPr lang="nl-NL" sz="3600" dirty="0" err="1"/>
              <a:t>on</a:t>
            </a:r>
            <a:r>
              <a:rPr lang="nl-NL" sz="3600" dirty="0"/>
              <a:t> </a:t>
            </a:r>
            <a:r>
              <a:rPr lang="nl-NL" sz="3600" dirty="0" err="1"/>
              <a:t>your</a:t>
            </a:r>
            <a:r>
              <a:rPr lang="nl-NL" sz="3600" dirty="0"/>
              <a:t> </a:t>
            </a:r>
            <a:r>
              <a:rPr lang="nl-NL" sz="3600" dirty="0" err="1"/>
              <a:t>head</a:t>
            </a:r>
            <a:r>
              <a:rPr lang="nl-NL" sz="3600" dirty="0" smtClean="0"/>
              <a:t>, And </a:t>
            </a:r>
            <a:r>
              <a:rPr lang="nl-NL" sz="3600" dirty="0" err="1"/>
              <a:t>not</a:t>
            </a:r>
            <a:r>
              <a:rPr lang="nl-NL" sz="3600" dirty="0"/>
              <a:t> </a:t>
            </a:r>
            <a:r>
              <a:rPr lang="nl-NL" sz="3600" dirty="0" smtClean="0"/>
              <a:t>Even </a:t>
            </a:r>
            <a:r>
              <a:rPr lang="nl-NL" sz="3600" dirty="0"/>
              <a:t>a single </a:t>
            </a:r>
            <a:r>
              <a:rPr lang="nl-NL" sz="3600" dirty="0" err="1"/>
              <a:t>sparrow</a:t>
            </a:r>
            <a:r>
              <a:rPr lang="nl-NL" sz="3600" dirty="0"/>
              <a:t> dies apart </a:t>
            </a:r>
            <a:r>
              <a:rPr lang="nl-NL" sz="3600" dirty="0" err="1"/>
              <a:t>from</a:t>
            </a:r>
            <a:r>
              <a:rPr lang="nl-NL" sz="3600" dirty="0"/>
              <a:t> </a:t>
            </a:r>
            <a:r>
              <a:rPr lang="nl-NL" sz="3600" dirty="0" err="1"/>
              <a:t>His</a:t>
            </a:r>
            <a:r>
              <a:rPr lang="nl-NL" sz="3600" dirty="0"/>
              <a:t> </a:t>
            </a:r>
            <a:r>
              <a:rPr lang="nl-NL" sz="3600" dirty="0" smtClean="0"/>
              <a:t>Will </a:t>
            </a:r>
            <a:br>
              <a:rPr lang="nl-NL" sz="3600" dirty="0" smtClean="0"/>
            </a:br>
            <a:r>
              <a:rPr lang="nl-NL" sz="3600" dirty="0" smtClean="0"/>
              <a:t>(</a:t>
            </a:r>
            <a:r>
              <a:rPr lang="nl-NL" sz="3600" dirty="0" err="1"/>
              <a:t>Mt</a:t>
            </a:r>
            <a:r>
              <a:rPr lang="nl-NL" sz="3600" dirty="0"/>
              <a:t>. 10:29-31)!</a:t>
            </a:r>
            <a:br>
              <a:rPr lang="nl-NL" sz="3600" dirty="0"/>
            </a:br>
            <a:r>
              <a:rPr lang="nl-NL" sz="3600" b="1" u="sng" dirty="0"/>
              <a:t/>
            </a:r>
            <a:br>
              <a:rPr lang="nl-NL" sz="3600" b="1" u="sng" dirty="0"/>
            </a:br>
            <a:r>
              <a:rPr lang="nl-NL" sz="3600" b="1" u="sng" dirty="0" smtClean="0"/>
              <a:t>NOW: </a:t>
            </a:r>
            <a:r>
              <a:rPr lang="nl-NL" sz="3600" b="1" dirty="0" smtClean="0"/>
              <a:t>HOW </a:t>
            </a:r>
            <a:r>
              <a:rPr lang="nl-NL" sz="3600" b="1" dirty="0"/>
              <a:t>BIG ARE YOU?</a:t>
            </a:r>
            <a:r>
              <a:rPr lang="nl-NL" sz="3600" dirty="0"/>
              <a:t> </a:t>
            </a:r>
            <a:br>
              <a:rPr lang="nl-NL" sz="3600" dirty="0"/>
            </a:br>
            <a:r>
              <a:rPr lang="nl-NL" sz="3600" dirty="0"/>
              <a:t>AND HOW BIG ARE THE THINGS </a:t>
            </a:r>
            <a:br>
              <a:rPr lang="nl-NL" sz="3600" dirty="0"/>
            </a:br>
            <a:r>
              <a:rPr lang="nl-NL" sz="3600" dirty="0"/>
              <a:t>THAT UPSET YOU TODAY?</a:t>
            </a:r>
            <a:br>
              <a:rPr lang="nl-NL" sz="3600" dirty="0"/>
            </a:br>
            <a:r>
              <a:rPr lang="nl-NL" sz="5300" b="1" dirty="0" smtClean="0">
                <a:solidFill>
                  <a:schemeClr val="accent1">
                    <a:lumMod val="75000"/>
                  </a:schemeClr>
                </a:solidFill>
              </a:rPr>
              <a:t>AND HOW </a:t>
            </a:r>
            <a:r>
              <a:rPr lang="nl-NL" sz="5300" b="1" dirty="0">
                <a:solidFill>
                  <a:schemeClr val="accent1">
                    <a:lumMod val="75000"/>
                  </a:schemeClr>
                </a:solidFill>
              </a:rPr>
              <a:t>BIG IS YOUR GOD</a:t>
            </a:r>
            <a:r>
              <a:rPr lang="nl-NL" sz="53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1266" name="Picture 2" descr="image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57354" y="0"/>
            <a:ext cx="11144328" cy="627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42" name="Picture 2" descr="image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932372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9218" name="Picture 2" descr="image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00230" y="0"/>
            <a:ext cx="122279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194" name="Picture 2" descr="image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80430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170" name="Picture 2" descr="image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980430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58" y="28574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ANTARES </a:t>
            </a:r>
            <a:br>
              <a:rPr lang="nl-NL" b="1" dirty="0"/>
            </a:br>
            <a:r>
              <a:rPr lang="nl-NL" b="1" dirty="0"/>
              <a:t>IS THE 15TH BRIGHTEST STAR IN THE SKY .</a:t>
            </a:r>
            <a:r>
              <a:rPr lang="nl-NL" dirty="0"/>
              <a:t> </a:t>
            </a:r>
            <a:br>
              <a:rPr lang="nl-NL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IT </a:t>
            </a:r>
            <a:br>
              <a:rPr lang="nl-NL" b="1" dirty="0"/>
            </a:br>
            <a:r>
              <a:rPr lang="nl-NL" b="1" dirty="0"/>
              <a:t>IS MORE THAN 1000 LIGHT YEARS AWAY.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NOW HOW BIG </a:t>
            </a:r>
            <a:br>
              <a:rPr lang="nl-NL" dirty="0"/>
            </a:br>
            <a:r>
              <a:rPr lang="nl-NL" dirty="0"/>
              <a:t>ARE YOU?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3071834"/>
          </a:xfrm>
        </p:spPr>
        <p:txBody>
          <a:bodyPr>
            <a:normAutofit/>
          </a:bodyPr>
          <a:lstStyle/>
          <a:p>
            <a:r>
              <a:rPr lang="nl-NL" i="1" u="sng" dirty="0" smtClean="0"/>
              <a:t>NOW </a:t>
            </a:r>
            <a:r>
              <a:rPr lang="nl-NL" i="1" u="sng" dirty="0"/>
              <a:t/>
            </a:r>
            <a:br>
              <a:rPr lang="nl-NL" i="1" u="sng" dirty="0"/>
            </a:br>
            <a:r>
              <a:rPr lang="nl-NL" i="1" u="sng" dirty="0"/>
              <a:t>TRY TO WRAP YOUR MIND AROUND THIS.........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146" name="Picture 2" descr="image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0"/>
            <a:ext cx="9144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142876" y="285728"/>
            <a:ext cx="8929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>
                <a:solidFill>
                  <a:schemeClr val="bg1"/>
                </a:solidFill>
              </a:rPr>
              <a:t>THIS IS A </a:t>
            </a:r>
            <a:r>
              <a:rPr lang="nl-NL" sz="3200" dirty="0" smtClean="0">
                <a:solidFill>
                  <a:schemeClr val="bg1"/>
                </a:solidFill>
              </a:rPr>
              <a:t>HUBBLE TELESCOPE ULTRA </a:t>
            </a:r>
            <a:r>
              <a:rPr lang="nl-NL" sz="3200" dirty="0">
                <a:solidFill>
                  <a:schemeClr val="bg1"/>
                </a:solidFill>
              </a:rPr>
              <a:t>DEEP FIELD INFRARED VIEW OF </a:t>
            </a:r>
            <a:r>
              <a:rPr lang="nl-NL" sz="3200" dirty="0" smtClean="0">
                <a:solidFill>
                  <a:schemeClr val="bg1"/>
                </a:solidFill>
              </a:rPr>
              <a:t>COUNTLESS  'ENTIRE</a:t>
            </a:r>
            <a:r>
              <a:rPr lang="nl-NL" sz="3200" dirty="0">
                <a:solidFill>
                  <a:schemeClr val="bg1"/>
                </a:solidFill>
              </a:rPr>
              <a:t>' </a:t>
            </a:r>
            <a:r>
              <a:rPr lang="nl-NL" sz="3200" u="sng" dirty="0">
                <a:solidFill>
                  <a:schemeClr val="bg1"/>
                </a:solidFill>
              </a:rPr>
              <a:t/>
            </a:r>
            <a:br>
              <a:rPr lang="nl-NL" sz="3200" u="sng" dirty="0">
                <a:solidFill>
                  <a:schemeClr val="bg1"/>
                </a:solidFill>
              </a:rPr>
            </a:br>
            <a:r>
              <a:rPr lang="nl-NL" sz="3200" u="sng" dirty="0">
                <a:solidFill>
                  <a:schemeClr val="bg1"/>
                </a:solidFill>
              </a:rPr>
              <a:t>GALAXIES</a:t>
            </a:r>
            <a:r>
              <a:rPr lang="nl-NL" sz="3200" dirty="0">
                <a:solidFill>
                  <a:schemeClr val="bg1"/>
                </a:solidFill>
              </a:rPr>
              <a:t> BILLIONS OF LIGHT-YEARS AWAY.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Office PowerPoint</Application>
  <PresentationFormat>Diavoorstelling (4:3)</PresentationFormat>
  <Paragraphs>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WOW!!!</vt:lpstr>
      <vt:lpstr>Dia 2</vt:lpstr>
      <vt:lpstr>Dia 3</vt:lpstr>
      <vt:lpstr>Dia 4</vt:lpstr>
      <vt:lpstr>Dia 5</vt:lpstr>
      <vt:lpstr>Dia 6</vt:lpstr>
      <vt:lpstr>ANTARES  IS THE 15TH BRIGHTEST STAR IN THE SKY .   IT  IS MORE THAN 1000 LIGHT YEARS AWAY.  NOW HOW BIG  ARE YOU?</vt:lpstr>
      <vt:lpstr>NOW  TRY TO WRAP YOUR MIND AROUND THIS.........</vt:lpstr>
      <vt:lpstr>Dia 9</vt:lpstr>
      <vt:lpstr>Dia 10</vt:lpstr>
      <vt:lpstr>HUMBLING, ISN'T IT?  And Yet, Someone Knows how many hairs are on your head, And not Even a single sparrow dies apart from His Will  (Mt. 10:29-31)!  NOW: HOW BIG ARE YOU?  AND HOW BIG ARE THE THINGS  THAT UPSET YOU TODAY? AND HOW BIG IS YOUR GOD?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Amazing</dc:title>
  <dc:creator>Sinco</dc:creator>
  <cp:lastModifiedBy>Sinco</cp:lastModifiedBy>
  <cp:revision>3</cp:revision>
  <dcterms:created xsi:type="dcterms:W3CDTF">2008-09-18T12:44:18Z</dcterms:created>
  <dcterms:modified xsi:type="dcterms:W3CDTF">2008-09-18T13:05:55Z</dcterms:modified>
</cp:coreProperties>
</file>